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57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4E804-1D39-8D79-47F4-1DB44FC06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1A934-826D-CF21-6C8E-03E282A9C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7FEEB-DF0A-4090-B1B0-6FC99898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857D4-4D77-E9F0-7382-E80127BA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70C82-0751-8A54-A5CC-2A8DA0B8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778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5EF5D-708D-A345-3E51-E65915DFA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00DD8F-A217-51AC-5C5A-076553760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4D916-63B7-885F-C18B-274EED47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5B68E-33E5-0921-4F13-DEDD5A94E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DE0DE-DFE6-ED30-4A83-313B26CE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9421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150F78-BF6F-1D1D-7A6B-9D1B074451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514C0-C88C-1D2D-F137-688FA7BCF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37DD5-E069-EDCE-7BD7-F848B5B27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22E5E-0244-CF08-8BD7-F9806B0CC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6FD23-0A07-AD86-BF03-EAE7AE5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719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8735E-D906-BF14-DEB8-A83779144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B0452-B9C9-FAE1-8332-77945CB2D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C6EA9-75E4-796D-8A3C-4349B825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BF194-99F2-372D-2154-E457D602F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17412-4D1E-0FEC-A68D-7ADC5FCF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863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1480F-9377-FFDD-15B8-3F95DB0BE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78E41-A5A0-F5B0-4CCD-0497FBFD4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E3A24-2FB9-C215-BDC5-7653AAD54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22761-94DE-CC4C-E4D5-C9C404A72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9A441-9B79-29DA-FC7E-99548FE22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1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E521-CF69-A968-47FF-C3855CF8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3666-CF4C-5CC4-FAE0-F216177FF2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BB71E-70A7-450E-1A95-93287AEDB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2B72A-4ECE-242F-4E13-EE02F60C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A3DB3-260C-469D-152A-CC3D7BF5B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70312-D0F3-7EB0-FDA7-FF0B150D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702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3CC1-11CD-3E39-E781-34AB3BB1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2FE6-435B-A3BE-A4EF-27B01E919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1F8C4-3A85-048A-7DEB-C9026741C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FCC6E-1EBD-C78B-7DA3-623FDDB43F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FF59A2-C227-0985-BC32-4538A4F1C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153249-C93F-62E7-7E54-165C65AD2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77D58-63E7-6D6B-94CA-E7BC71689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408B0D-A1B7-6CBA-100A-CFB992968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9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3A84A-5B02-E169-130A-D5EA093C1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27355-827A-3F72-E117-21D29B28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2C4824-B75C-0DA6-FC74-7019E35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F3A73-475A-8452-D73C-7AC0F518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70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673536-B335-F8BF-218F-1704F420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184DF-D96B-AC45-B399-AC9DF3B5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8C10B-15E2-F35E-A0E8-6DD2D9CAD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870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F5779-33F8-BACA-4157-C3659383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FD9D8-6ED3-E985-2499-16AE9B7DE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C8672E-1757-4D58-C139-EBE5CE3FF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43050-738B-F9F5-6752-DA86DA24E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D7FE0-B23A-01B6-5AFD-634BDB9A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A8CE5-BBE4-6595-29EA-2A289BDF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131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F64FE-F7F5-B86E-BE47-123E85EBE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CA1914-82F5-0118-5A48-5F62ECE21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B7354-45C0-8AE8-497C-4144DE6DA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E2263-B88A-9182-C560-A7ACD4DFF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A1B2C-912E-15CE-ECE8-71643FE1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6980B-F4E3-65D0-B1C5-135ABFBAE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554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E50AB9-33A0-E253-504B-2C5805D5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74A59-3B53-B72F-00B5-91BDF07F7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5B024-6A10-1703-1CD8-2A839C4AE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EBF42-0F7D-4297-836D-9E6B860DCA91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9C13-45DB-2CC3-86AB-34A241060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6AC47-098A-8C2F-D12A-D58EBA298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6B357-2169-428A-9D87-72AAFED60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358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82CA3-E614-AE93-9CBE-3E76B73FA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4"/>
            <a:ext cx="9481073" cy="1773256"/>
          </a:xfrm>
        </p:spPr>
        <p:txBody>
          <a:bodyPr>
            <a:normAutofit/>
          </a:bodyPr>
          <a:lstStyle/>
          <a:p>
            <a:r>
              <a:rPr lang="en-US" sz="4800" b="1" dirty="0" err="1"/>
              <a:t>Khatra</a:t>
            </a:r>
            <a:r>
              <a:rPr lang="en-US" sz="4800" b="1" dirty="0"/>
              <a:t> </a:t>
            </a:r>
            <a:r>
              <a:rPr lang="en-US" sz="4800" b="1" dirty="0" err="1"/>
              <a:t>Adibasi</a:t>
            </a:r>
            <a:r>
              <a:rPr lang="en-US" sz="4800" b="1" dirty="0"/>
              <a:t> </a:t>
            </a:r>
            <a:r>
              <a:rPr lang="en-US" sz="4800" b="1" dirty="0" err="1"/>
              <a:t>Mahavidyalaya</a:t>
            </a:r>
            <a:br>
              <a:rPr lang="en-US" sz="4800" b="1" dirty="0"/>
            </a:br>
            <a:r>
              <a:rPr lang="en-US" sz="4800" b="1" dirty="0"/>
              <a:t>Department of Mathematics</a:t>
            </a:r>
            <a:endParaRPr lang="en-IN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11BF8-EBA2-5A35-E13F-C6DD43BD3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55173"/>
            <a:ext cx="9144000" cy="3496234"/>
          </a:xfrm>
        </p:spPr>
        <p:txBody>
          <a:bodyPr>
            <a:noAutofit/>
          </a:bodyPr>
          <a:lstStyle/>
          <a:p>
            <a:pPr algn="l"/>
            <a:r>
              <a:rPr lang="en-US" sz="3600" b="1" dirty="0"/>
              <a:t>Theory of Equations</a:t>
            </a:r>
            <a:endParaRPr lang="en-US" sz="3600" dirty="0"/>
          </a:p>
          <a:p>
            <a:pPr algn="l"/>
            <a:r>
              <a:rPr lang="en-US" sz="2800" dirty="0"/>
              <a:t>Session : 2020-2021</a:t>
            </a:r>
          </a:p>
          <a:p>
            <a:pPr algn="l"/>
            <a:r>
              <a:rPr lang="en-US" sz="2800" dirty="0" err="1"/>
              <a:t>Programme</a:t>
            </a:r>
            <a:r>
              <a:rPr lang="en-US" sz="2800" dirty="0"/>
              <a:t> : Mathematics (Hons)                  Semester : 1</a:t>
            </a:r>
            <a:r>
              <a:rPr lang="en-US" sz="2800" baseline="30000" dirty="0"/>
              <a:t>st    </a:t>
            </a:r>
            <a:endParaRPr lang="en-US" sz="2800" dirty="0"/>
          </a:p>
          <a:p>
            <a:pPr algn="l"/>
            <a:r>
              <a:rPr lang="en-US" sz="2800" dirty="0"/>
              <a:t>Paper:  Algebra (C2)</a:t>
            </a:r>
          </a:p>
          <a:p>
            <a:pPr algn="l"/>
            <a:r>
              <a:rPr lang="en-US" sz="2800" dirty="0"/>
              <a:t>Date of Delivery : 10 </a:t>
            </a:r>
            <a:r>
              <a:rPr lang="en-US" sz="2800" dirty="0" err="1"/>
              <a:t>th</a:t>
            </a:r>
            <a:r>
              <a:rPr lang="en-US" sz="2800" dirty="0"/>
              <a:t> September 2020</a:t>
            </a:r>
          </a:p>
          <a:p>
            <a:pPr algn="l"/>
            <a:r>
              <a:rPr lang="en-IN" sz="2800" dirty="0"/>
              <a:t>                                                             Prepared by:</a:t>
            </a:r>
          </a:p>
          <a:p>
            <a:pPr algn="l"/>
            <a:r>
              <a:rPr lang="en-IN" sz="2800" dirty="0"/>
              <a:t>                                                                    </a:t>
            </a:r>
            <a:r>
              <a:rPr lang="en-IN" sz="2800" dirty="0" err="1"/>
              <a:t>Dr.</a:t>
            </a:r>
            <a:r>
              <a:rPr lang="en-IN" sz="2800" dirty="0"/>
              <a:t> Rima Barik</a:t>
            </a: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7FF2A9C7-8DE4-0947-8A21-B12BBA3B644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3219" y="306594"/>
            <a:ext cx="1017923" cy="11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5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2073-6848-2ABF-60CD-71513648F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Fundamental theorem of Algebra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4C67A-9927-D9A3-7333-39C2EBD6E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Every equation has a solution, real or complex.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Once a problem is encountered, one only has to formulate an equation, using the conditions given in the problem.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solution is assured.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the implementation of the solution may or may not be possible, as the solution may not be real.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608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A0488-7990-F369-7E4E-EB0A87776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Basic Theorems : 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CC0C5-9677-0F52-8BA8-8825692F1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‘a’ is a root of an equation f(x) = 0, then (x-a) is a factor of f(x).</a:t>
            </a:r>
          </a:p>
          <a:p>
            <a:r>
              <a:rPr lang="en-US" dirty="0"/>
              <a:t>If f(x) = 0 be an equation and ‘a’, ‘b’ be two real numbers, such that </a:t>
            </a:r>
          </a:p>
          <a:p>
            <a:pPr marL="0" indent="0">
              <a:buNone/>
            </a:pPr>
            <a:r>
              <a:rPr lang="en-US" dirty="0"/>
              <a:t>      f(a) f(b) &lt; 0 , then f(x) = 0 has at least one root between a and b.</a:t>
            </a:r>
          </a:p>
          <a:p>
            <a:r>
              <a:rPr lang="en-US" dirty="0"/>
              <a:t>Every algebraic equation of degree ‘n’ has exactly n roots.</a:t>
            </a:r>
          </a:p>
          <a:p>
            <a:r>
              <a:rPr lang="en-US" dirty="0"/>
              <a:t>In an algebraic equation with rational coefficients, irrational roots occur in conjugate pairs.</a:t>
            </a:r>
          </a:p>
          <a:p>
            <a:r>
              <a:rPr lang="en-US" dirty="0"/>
              <a:t>In an algebraic equation with real coefficients, complex roots occur in conjugate pairs.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25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F5CCA-C080-23AC-8FE5-4B4A38EF8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 between roots and coefficients of a quadratic equation: 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3D03EC-3DAF-6E7A-780C-2F7B647E1E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IN" dirty="0"/>
                  <a:t> is an equation whose roots are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IN" dirty="0"/>
                  <a:t> then :</a:t>
                </a:r>
              </a:p>
              <a:p>
                <a:pPr marL="0" indent="0">
                  <a:buNone/>
                </a:pPr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                    </m:t>
                    </m:r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=−</m:t>
                    </m:r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                                     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                                    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3D03EC-3DAF-6E7A-780C-2F7B647E1E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5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2E82D-C058-04ED-9777-09A066EA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Relation between roots and coefficients of a cubic equation: </a:t>
            </a:r>
            <a:endParaRPr lang="en-IN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3FF845-586C-7328-93CF-B25AE8D963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IN" dirty="0"/>
                  <a:t> is an equation whose roots are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IN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IN" dirty="0"/>
                  <a:t> then :</a:t>
                </a:r>
              </a:p>
              <a:p>
                <a:pPr marL="0" indent="0">
                  <a:buNone/>
                </a:pPr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                    </m:t>
                    </m:r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=−</m:t>
                    </m:r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                                     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                                     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                                        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3FF845-586C-7328-93CF-B25AE8D963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86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8549F-AF6D-BFF8-31F1-2D8CDAAE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 between roots and coefficients of a biquadratic equation: 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6DE03A-FE0C-EAF1-24FF-804BE894B2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IN" dirty="0"/>
                  <a:t> is an equation whose roots are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IN" dirty="0"/>
                  <a:t>and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IN" dirty="0"/>
                  <a:t> then :</a:t>
                </a:r>
              </a:p>
              <a:p>
                <a:pPr marL="0" indent="0">
                  <a:buNone/>
                </a:pPr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            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+</m:t>
                    </m:r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                                     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𝛾𝛿𝛼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+</m:t>
                    </m:r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                     </m:t>
                    </m:r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r>
                  <a:rPr lang="en-IN" dirty="0"/>
                  <a:t>+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                                     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6DE03A-FE0C-EAF1-24FF-804BE894B2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66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A6D8E-4161-89E7-1604-E67DDCB9E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General Form of the Relation:</a:t>
            </a:r>
            <a:endParaRPr lang="en-IN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E7F492-4EA6-E39E-F5D3-695D4A25A7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dirty="0"/>
                  <a:t>………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dirty="0"/>
                  <a:t>  be the ‘n’ roots of the equation</a:t>
                </a:r>
              </a:p>
              <a:p>
                <a:pPr marL="0" indent="0">
                  <a:buNone/>
                </a:pPr>
                <a:r>
                  <a:rPr lang="en-IN" dirty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+…………+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IN" dirty="0"/>
                  <a:t>= 0 , then 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nary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IN" i="1" dirty="0" smtClean="0">
                        <a:latin typeface="Cambria Math" panose="02040503050406030204" pitchFamily="18" charset="0"/>
                      </a:rPr>
                      <m:t>(−1)</m:t>
                    </m:r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en-IN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IN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IN" dirty="0"/>
                          <m:t>(-1)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IN" dirty="0"/>
                  <a:t>  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</m:oMath>
                </a14:m>
                <a:endParaRPr lang="en-IN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IN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IN" dirty="0"/>
                          <m:t>(−1)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IN" dirty="0"/>
                  <a:t>  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IN" dirty="0"/>
                  <a:t> k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IN" dirty="0"/>
                  <a:t> I</a:t>
                </a:r>
              </a:p>
              <a:p>
                <a:r>
                  <a:rPr lang="en-IN" dirty="0"/>
                  <a:t>………………………………..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dirty="0"/>
                  <a:t>………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IN" dirty="0"/>
                          <m:t>(−1)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en-IN" dirty="0"/>
              </a:p>
              <a:p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E7F492-4EA6-E39E-F5D3-695D4A25A7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993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485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Khatra Adibasi Mahavidyalaya Department of Mathematics</vt:lpstr>
      <vt:lpstr>Fundamental theorem of Algebra</vt:lpstr>
      <vt:lpstr>Some Basic Theorems : </vt:lpstr>
      <vt:lpstr>Relation between roots and coefficients of a quadratic equation: </vt:lpstr>
      <vt:lpstr>Relation between roots and coefficients of a cubic equation: </vt:lpstr>
      <vt:lpstr>Relation between roots and coefficients of a biquadratic equation: </vt:lpstr>
      <vt:lpstr>General Form of the Relation: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 Between Roots and Coefficients</dc:title>
  <dc:creator>Daibik Barik</dc:creator>
  <cp:lastModifiedBy>Daibik Barik</cp:lastModifiedBy>
  <cp:revision>4</cp:revision>
  <dcterms:created xsi:type="dcterms:W3CDTF">2023-01-17T07:35:07Z</dcterms:created>
  <dcterms:modified xsi:type="dcterms:W3CDTF">2023-01-18T07:13:52Z</dcterms:modified>
</cp:coreProperties>
</file>